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58" r:id="rId2"/>
    <p:sldId id="322" r:id="rId3"/>
    <p:sldId id="329" r:id="rId4"/>
    <p:sldId id="330" r:id="rId5"/>
    <p:sldId id="324" r:id="rId6"/>
    <p:sldId id="325" r:id="rId7"/>
    <p:sldId id="326" r:id="rId8"/>
    <p:sldId id="259" r:id="rId9"/>
    <p:sldId id="331" r:id="rId10"/>
    <p:sldId id="332" r:id="rId11"/>
    <p:sldId id="333" r:id="rId12"/>
    <p:sldId id="334" r:id="rId13"/>
    <p:sldId id="335" r:id="rId14"/>
    <p:sldId id="327" r:id="rId15"/>
    <p:sldId id="336" r:id="rId16"/>
    <p:sldId id="337" r:id="rId17"/>
    <p:sldId id="338" r:id="rId18"/>
    <p:sldId id="328" r:id="rId19"/>
    <p:sldId id="318" r:id="rId20"/>
    <p:sldId id="319" r:id="rId21"/>
    <p:sldId id="260" r:id="rId22"/>
    <p:sldId id="261" r:id="rId23"/>
    <p:sldId id="314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3" r:id="rId33"/>
    <p:sldId id="352" r:id="rId34"/>
    <p:sldId id="271" r:id="rId35"/>
    <p:sldId id="353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72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361" r:id="rId60"/>
    <p:sldId id="297" r:id="rId61"/>
    <p:sldId id="363" r:id="rId62"/>
    <p:sldId id="364" r:id="rId63"/>
    <p:sldId id="360" r:id="rId64"/>
    <p:sldId id="298" r:id="rId65"/>
    <p:sldId id="362" r:id="rId66"/>
    <p:sldId id="299" r:id="rId67"/>
    <p:sldId id="300" r:id="rId68"/>
    <p:sldId id="301" r:id="rId69"/>
    <p:sldId id="302" r:id="rId70"/>
    <p:sldId id="303" r:id="rId71"/>
    <p:sldId id="304" r:id="rId72"/>
    <p:sldId id="305" r:id="rId73"/>
    <p:sldId id="306" r:id="rId74"/>
    <p:sldId id="307" r:id="rId75"/>
    <p:sldId id="308" r:id="rId76"/>
    <p:sldId id="309" r:id="rId77"/>
    <p:sldId id="310" r:id="rId78"/>
    <p:sldId id="311" r:id="rId79"/>
    <p:sldId id="312" r:id="rId80"/>
    <p:sldId id="313" r:id="rId81"/>
    <p:sldId id="315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50" r:id="rId93"/>
    <p:sldId id="349" r:id="rId94"/>
    <p:sldId id="351" r:id="rId95"/>
    <p:sldId id="354" r:id="rId96"/>
    <p:sldId id="355" r:id="rId97"/>
    <p:sldId id="356" r:id="rId98"/>
    <p:sldId id="357" r:id="rId99"/>
    <p:sldId id="358" r:id="rId100"/>
    <p:sldId id="359" r:id="rId10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37" autoAdjust="0"/>
  </p:normalViewPr>
  <p:slideViewPr>
    <p:cSldViewPr>
      <p:cViewPr varScale="1">
        <p:scale>
          <a:sx n="112" d="100"/>
          <a:sy n="112" d="100"/>
        </p:scale>
        <p:origin x="-154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19821-9C03-49C6-AC34-1F5EDA949A60}" type="datetimeFigureOut">
              <a:rPr lang="fr-FR" smtClean="0"/>
              <a:pPr/>
              <a:t>24/03/2017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303E7-4863-4F8A-BACB-CBD4D89352D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077B-BE3C-4E85-AFDB-9F665681DA3A}" type="datetimeFigureOut">
              <a:rPr lang="fr-FR" smtClean="0"/>
              <a:pPr/>
              <a:t>24/03/2017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3213-1C1A-4089-9C4F-DCF3B74C6D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8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077B-BE3C-4E85-AFDB-9F665681DA3A}" type="datetimeFigureOut">
              <a:rPr lang="fr-FR" smtClean="0"/>
              <a:pPr/>
              <a:t>24/03/2017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3213-1C1A-4089-9C4F-DCF3B74C6D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077B-BE3C-4E85-AFDB-9F665681DA3A}" type="datetimeFigureOut">
              <a:rPr lang="fr-FR" smtClean="0"/>
              <a:pPr/>
              <a:t>24/03/2017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3213-1C1A-4089-9C4F-DCF3B74C6D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077B-BE3C-4E85-AFDB-9F665681DA3A}" type="datetimeFigureOut">
              <a:rPr lang="fr-FR" smtClean="0"/>
              <a:pPr/>
              <a:t>24/03/2017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3213-1C1A-4089-9C4F-DCF3B74C6D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077B-BE3C-4E85-AFDB-9F665681DA3A}" type="datetimeFigureOut">
              <a:rPr lang="fr-FR" smtClean="0"/>
              <a:pPr/>
              <a:t>24/03/2017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3213-1C1A-4089-9C4F-DCF3B74C6D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077B-BE3C-4E85-AFDB-9F665681DA3A}" type="datetimeFigureOut">
              <a:rPr lang="fr-FR" smtClean="0"/>
              <a:pPr/>
              <a:t>24/03/2017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3213-1C1A-4089-9C4F-DCF3B74C6D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077B-BE3C-4E85-AFDB-9F665681DA3A}" type="datetimeFigureOut">
              <a:rPr lang="fr-FR" smtClean="0"/>
              <a:pPr/>
              <a:t>24/03/2017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3213-1C1A-4089-9C4F-DCF3B74C6D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077B-BE3C-4E85-AFDB-9F665681DA3A}" type="datetimeFigureOut">
              <a:rPr lang="fr-FR" smtClean="0"/>
              <a:pPr/>
              <a:t>24/03/2017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3213-1C1A-4089-9C4F-DCF3B74C6D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077B-BE3C-4E85-AFDB-9F665681DA3A}" type="datetimeFigureOut">
              <a:rPr lang="fr-FR" smtClean="0"/>
              <a:pPr/>
              <a:t>24/03/2017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3213-1C1A-4089-9C4F-DCF3B74C6D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077B-BE3C-4E85-AFDB-9F665681DA3A}" type="datetimeFigureOut">
              <a:rPr lang="fr-FR" smtClean="0"/>
              <a:pPr/>
              <a:t>24/03/2017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3213-1C1A-4089-9C4F-DCF3B74C6D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077B-BE3C-4E85-AFDB-9F665681DA3A}" type="datetimeFigureOut">
              <a:rPr lang="fr-FR" smtClean="0"/>
              <a:pPr/>
              <a:t>24/03/2017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3213-1C1A-4089-9C4F-DCF3B74C6D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4077B-BE3C-4E85-AFDB-9F665681DA3A}" type="datetimeFigureOut">
              <a:rPr lang="fr-FR" smtClean="0"/>
              <a:pPr/>
              <a:t>24/03/2017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43213-1C1A-4089-9C4F-DCF3B74C6D9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8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Fenêtre du Foussa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12885961_112497fenêtre foussa photo jf corno 201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436" r="5436"/>
          <a:stretch>
            <a:fillRect/>
          </a:stretch>
        </p:blipFill>
        <p:spPr/>
      </p:pic>
      <p:sp>
        <p:nvSpPr>
          <p:cNvPr id="5" name="Espace réservé du texte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Fenêtre et son linteau trilobé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rcs trilobés géminé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7818" y="1600200"/>
            <a:ext cx="3438397" cy="5207554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Borie à la Trevaresse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orietrevaress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14009" y="1600200"/>
            <a:ext cx="3115981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Armoiries de la famille d’Agoult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rmories des d'Agou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4743" y="1600200"/>
            <a:ext cx="4673789" cy="5141168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Blason de Rognes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rmoirie rogn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8630" y="1600200"/>
            <a:ext cx="3457585" cy="5170220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Façade avec attique 10 rue du figuier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ttique n°10 rue du Figui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85655" y="1600200"/>
            <a:ext cx="3376761" cy="5141168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Bastide de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Fontmarin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astide de Fontmar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Autel paléochrétien à saint Marcellin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utel paléochretien de saint marcell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18085" y="1600200"/>
            <a:ext cx="3530269" cy="5141168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Bague à la souris gallo-romaine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ague à la sourisDSCN74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976" y="1600200"/>
            <a:ext cx="5040048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Cabanon à saint Jullien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bbbbbilbdjjbce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90490" y="1600200"/>
            <a:ext cx="6963020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Derrière la fontaine ,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ancoule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du rempart de 1537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ncoules 1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1867" y="1600200"/>
            <a:ext cx="3180333" cy="5214742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850106"/>
          </a:xfrm>
        </p:spPr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Carrière de basalte à Beaulieu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bbbbbglbdjjbce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4222" y="1484784"/>
            <a:ext cx="8128007" cy="5373216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Cabanon au collet Viret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Espace réservé pour une image  4" descr="bbbbbbilbdjjbce01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556" r="6556"/>
          <a:stretch>
            <a:fillRect/>
          </a:stretch>
        </p:blipFill>
        <p:spPr/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Fenêtre ermitage de Saint Marcellin XVIIème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14463069_10209173950578608_8609677fenêtre ermitage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Ermitage de Saint Marcellin XVIIème</a:t>
            </a:r>
            <a:endParaRPr lang="fr-FR" dirty="0"/>
          </a:p>
        </p:txBody>
      </p:sp>
      <p:pic>
        <p:nvPicPr>
          <p:cNvPr id="4" name="Espace réservé du contenu 3" descr="14468416_10209173ermitage saint marcell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Rempart du XVème  au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Cégares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1er rempart de rognes au dessus de la maison de jean-claude pellegrin av du cégarès. photo guiral almes1990 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0174" y="3449349"/>
            <a:ext cx="4976369" cy="3312000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Foussa coté sud-est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ccès Fouss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95856" y="2064861"/>
            <a:ext cx="5352288" cy="3596640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Gagée des champs sur le Deffend, fleur protégée.</a:t>
            </a:r>
            <a:endParaRPr lang="fr-FR" dirty="0"/>
          </a:p>
        </p:txBody>
      </p:sp>
      <p:pic>
        <p:nvPicPr>
          <p:cNvPr id="6" name="Espace réservé du contenu 5" descr="1280px-Gagea_villosa_090406.jpg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Aire de battage reconstituée sur la place du monument aux morts, années 1980.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ire de batt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7118" y="1268761"/>
            <a:ext cx="8071346" cy="5376408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Amphore mausolée des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Domitii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Barbebelle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mphore mausolée des domitii barbebel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8102" y="1600200"/>
            <a:ext cx="6767795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Aire de la fanée Séverin </a:t>
            </a:r>
            <a:r>
              <a:rPr lang="fr-FR" dirty="0" err="1" smtClean="0"/>
              <a:t>Lezaud</a:t>
            </a:r>
            <a:endParaRPr lang="fr-FR" dirty="0"/>
          </a:p>
        </p:txBody>
      </p:sp>
      <p:pic>
        <p:nvPicPr>
          <p:cNvPr id="4" name="Espace réservé du contenu 3" descr="aire de la fanée severin lezau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6179" y="1600200"/>
            <a:ext cx="6831642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Orchidée à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Bres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nacamptis pyramidal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87679" y="1600200"/>
            <a:ext cx="2968642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Cabanon à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Souville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bbbbbilbdjjbce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7066" y="1600200"/>
            <a:ext cx="7739175" cy="5069160"/>
          </a:xfrm>
        </p:spPr>
      </p:pic>
    </p:spTree>
  </p:cSld>
  <p:clrMapOvr>
    <a:masterClrMapping/>
  </p:clrMapOvr>
  <p:transition spd="slow" advClick="0" advTm="2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Ancienne carrière Corno années 40 </a:t>
            </a:r>
            <a:endParaRPr lang="fr-FR" dirty="0"/>
          </a:p>
        </p:txBody>
      </p:sp>
      <p:pic>
        <p:nvPicPr>
          <p:cNvPr id="4" name="Espace réservé du contenu 3" descr="ancienne carrière Corno années 40 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124744"/>
            <a:ext cx="9216010" cy="5733256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Ancienne carrière Corno 1985</a:t>
            </a:r>
            <a:endParaRPr lang="fr-FR" dirty="0"/>
          </a:p>
        </p:txBody>
      </p:sp>
      <p:pic>
        <p:nvPicPr>
          <p:cNvPr id="4" name="Espace réservé du contenu 3" descr="ancienne carrière corn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24745"/>
            <a:ext cx="9144000" cy="5544616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mtClean="0"/>
              <a:t>arcs diaphragmes </a:t>
            </a:r>
            <a:r>
              <a:rPr lang="fr-FR" dirty="0" smtClean="0"/>
              <a:t>du château- bas XVème</a:t>
            </a:r>
            <a:endParaRPr lang="fr-FR" dirty="0"/>
          </a:p>
        </p:txBody>
      </p:sp>
      <p:pic>
        <p:nvPicPr>
          <p:cNvPr id="4" name="Espace réservé du contenu 3" descr="arcs diaphragme du château- bas XVèm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556792"/>
            <a:ext cx="7199305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Fontaine devant l’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ancoule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du rempart de 1537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ncoules 1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1867" y="1600200"/>
            <a:ext cx="2760265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anthocaris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cardamines vallon de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Valfère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nthocaris cardamines vallon de Valfère rogn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50646" y="1600200"/>
            <a:ext cx="6242708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Fenêtre du Foussa et son arc trilobé</a:t>
            </a:r>
            <a:endParaRPr lang="fr-F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rcs trilobés géminé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7819" y="1600200"/>
            <a:ext cx="2988362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 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Le verrou armoiries de  rognes sur le lavoir de la place de la Fontaine</a:t>
            </a:r>
            <a:endParaRPr lang="fr-FR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rmoirie rogn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8631" y="1600200"/>
            <a:ext cx="3026738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armories des d'Agout</a:t>
            </a:r>
            <a:endParaRPr lang="fr-FR" dirty="0"/>
          </a:p>
        </p:txBody>
      </p:sp>
      <p:pic>
        <p:nvPicPr>
          <p:cNvPr id="4" name="Espace réservé du contenu 3" descr="armories des d'Agou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4744" y="1600200"/>
            <a:ext cx="4114512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Attique n°10 rue du Figuier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ttique n°10 rue du Figui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231982"/>
            <a:ext cx="9144000" cy="5626017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Au quartier du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cégares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u quartier du céga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03829" y="1600200"/>
            <a:ext cx="6936342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Autel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paléochretien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Vème s.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utelpaleochreti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6702" y="1600200"/>
            <a:ext cx="3497402" cy="5257800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Autel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paléochretien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de saint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marcellin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Vème siècle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utel paléochretien de saint marcell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18086" y="1600200"/>
            <a:ext cx="3107828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Avenue de Verdun en 1950</a:t>
            </a:r>
            <a:endParaRPr lang="fr-FR" dirty="0"/>
          </a:p>
        </p:txBody>
      </p:sp>
      <p:pic>
        <p:nvPicPr>
          <p:cNvPr id="4" name="Espace réservé du contenu 3" descr="av de Verdun en 19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988840"/>
            <a:ext cx="9144000" cy="5328592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Aven de </a:t>
            </a:r>
            <a:r>
              <a:rPr lang="fr-FR" dirty="0" err="1" smtClean="0"/>
              <a:t>Ribiéres</a:t>
            </a:r>
            <a:endParaRPr lang="fr-FR" dirty="0"/>
          </a:p>
        </p:txBody>
      </p:sp>
      <p:pic>
        <p:nvPicPr>
          <p:cNvPr id="4" name="Espace réservé du contenu 3" descr="aven de ribié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0851" y="1600200"/>
            <a:ext cx="3002297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bague à la souris  gallo-romaine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ague à la sourisDSCN74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976" y="1600200"/>
            <a:ext cx="5040048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Quartier  Saint Martin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ase citadel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12035" y="1052736"/>
            <a:ext cx="7288181" cy="4523421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Bassin de saint Christophe</a:t>
            </a:r>
            <a:endParaRPr lang="fr-FR" dirty="0"/>
          </a:p>
        </p:txBody>
      </p:sp>
      <p:pic>
        <p:nvPicPr>
          <p:cNvPr id="4" name="Espace réservé du contenu 3" descr="bassin de saint christoph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Bastide de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Caireval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astide de Cairev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Bastide de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Fontmarin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astide de Fontmar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Bastide de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Puylong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astide de puylo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Aqueduc de bel </a:t>
            </a:r>
            <a:r>
              <a:rPr lang="fr-FR" dirty="0" err="1" smtClean="0"/>
              <a:t>eouvé</a:t>
            </a:r>
            <a:endParaRPr lang="fr-FR" dirty="0"/>
          </a:p>
        </p:txBody>
      </p:sp>
      <p:pic>
        <p:nvPicPr>
          <p:cNvPr id="4" name="Espace réservé du contenu 3" descr="aqueduc de bel eouvé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9041878" cy="5733255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Bories à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Castillon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bbbbbilbdjjbce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7" y="1196752"/>
            <a:ext cx="6973855" cy="4536504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Tableau du peintre Sarazin 1995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tableau du peintre sarazin 19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67778" y="1600200"/>
            <a:ext cx="6408443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Bastide de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Barbebelle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astide de Barbebel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9684" y="1600200"/>
            <a:ext cx="8104631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Lavoir et place du bassin de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théry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badareu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des Anciens année 1960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lavoir et place du bassin de théry badareu des vieux année 19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6232" y="1961229"/>
            <a:ext cx="5431536" cy="3803904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Lavoir de la place de la Fontaine en 1975 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lavoir 1975 photo1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0762" y="1600200"/>
            <a:ext cx="3022475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Lavoir de la Fontvieille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lavoir fonvieille10-06-2014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Huitre fossile du miocène 8Ma  Quartier de saint Jullien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bbbbbclbdhgfeh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1253" y="3447260"/>
            <a:ext cx="5090400" cy="3410740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Campanule  Vallon du Dragon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PIC_19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Chapelle des Pénitents 1567</a:t>
            </a:r>
            <a:endParaRPr lang="fr-FR" dirty="0"/>
          </a:p>
        </p:txBody>
      </p:sp>
      <p:pic>
        <p:nvPicPr>
          <p:cNvPr id="4" name="Espace réservé du contenu 3" descr="carte postale 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6824" y="1600200"/>
            <a:ext cx="3531400" cy="5274300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tombeau du Maure tombe rupestre 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tombeau des maures.tombe rupestre ferme de giordano rogn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Bridon de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Faissines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ridon de faïss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Arcs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diaphrarmes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 au château bas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rcs diaphragme du château- bas XVèm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2347" y="1600200"/>
            <a:ext cx="8063351" cy="5069160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Autel gallo-romain goule des d’Agoult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utel gallo-roma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2156" y="2063337"/>
            <a:ext cx="3599688" cy="3599688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Vierge du Foussa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médaillon votif du Foussa 19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06001" y="1600200"/>
            <a:ext cx="3331997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Bracelets gaulois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racelet gaulo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3600" y="2275173"/>
            <a:ext cx="4876800" cy="3176016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Borie au quartier du Coq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orie au quartier du Co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6179" y="1600200"/>
            <a:ext cx="6831642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Four de potier gallo-romain de Tournefort 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four de potier gallo-romain de tournefort fouillé par Guiral almes  vue aérienne 19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3600" y="2250281"/>
            <a:ext cx="4876800" cy="3225800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Borne limite de commune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orne limite lambesc rogn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87336" y="1600200"/>
            <a:ext cx="3369328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Maquette de l’ancienne cave  André Reynaud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PHOTO BRUTE MAQUETTE 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7010400" cy="5257800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Inscription gallo-grecque 1</a:t>
            </a:r>
            <a:r>
              <a:rPr lang="fr-FR" baseline="30000" dirty="0" smtClean="0"/>
              <a:t>er</a:t>
            </a:r>
            <a:r>
              <a:rPr lang="fr-FR" dirty="0" smtClean="0"/>
              <a:t> s. av notre ère rue du Figuier</a:t>
            </a:r>
            <a:endParaRPr lang="fr-FR" dirty="0"/>
          </a:p>
        </p:txBody>
      </p:sp>
      <p:pic>
        <p:nvPicPr>
          <p:cNvPr id="4" name="Espace réservé du contenu 3" descr="inscription gallo-grecque KAPIKOY OYEPETIA200601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49681"/>
            <a:ext cx="8229600" cy="4427000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Fibule émaillée gallo-romaine Quartier de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Caireval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200601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99329" y="1600200"/>
            <a:ext cx="6945342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Tableau de Théophile Decanis</a:t>
            </a:r>
            <a:br>
              <a:rPr lang="fr-FR" dirty="0" smtClean="0"/>
            </a:br>
            <a:r>
              <a:rPr lang="fr-FR" dirty="0" smtClean="0"/>
              <a:t>Chemin de </a:t>
            </a:r>
            <a:r>
              <a:rPr lang="fr-FR" dirty="0" err="1" smtClean="0"/>
              <a:t>Caireval</a:t>
            </a:r>
            <a:endParaRPr lang="fr-FR" dirty="0"/>
          </a:p>
        </p:txBody>
      </p:sp>
      <p:pic>
        <p:nvPicPr>
          <p:cNvPr id="4" name="Espace réservé du contenu 3" descr="tableau théophile decani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74960" y="1600200"/>
            <a:ext cx="5394080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Aven de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Ribières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ven de ribié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79912" y="1213293"/>
            <a:ext cx="3744416" cy="5644707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Tour de Tournefort Xème</a:t>
            </a:r>
            <a:endParaRPr lang="fr-FR" dirty="0"/>
          </a:p>
        </p:txBody>
      </p:sp>
      <p:pic>
        <p:nvPicPr>
          <p:cNvPr id="4" name="Espace réservé du contenu 3" descr="tour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0750" y="2077244"/>
            <a:ext cx="4762500" cy="3571875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porte XVIIème de la ferme bastide d'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Olivary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porte XVIIème de la ferme bastide d'Oliva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Lavoir des Costes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font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Fontaine de la Mauresque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font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Fontaine d’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Olivary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font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Image 4" descr="bbbbbbelbdjjbce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6028" y="3017258"/>
            <a:ext cx="1251944" cy="823483"/>
          </a:xfrm>
          <a:prstGeom prst="rect">
            <a:avLst/>
          </a:prstGeo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Borie de la Trevaresse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orie trevaresseImage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77202" y="1600200"/>
            <a:ext cx="3789596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Borie de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Ponserot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orie  de ponser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6030" y="1600200"/>
            <a:ext cx="6031940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Cabanon à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Sousville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cabanon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2450" y="2082791"/>
            <a:ext cx="5499100" cy="3560781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Borie au Garrigues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oriegarrigues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196753"/>
            <a:ext cx="5796136" cy="5661248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Ermitage de Saint Marcellin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bbbbbclbdhgfeh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8393" y="1052736"/>
            <a:ext cx="8670463" cy="5688632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17 rue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retche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ou rue des Pénitents</a:t>
            </a:r>
            <a:br>
              <a:rPr lang="fr-FR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boutique médiévale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17 rue dretch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1390551"/>
            <a:ext cx="3672407" cy="5482791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Cloche Marceline II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Espace réservé du contenu 5" descr="cloche marcelinne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Cabanon Route d’</a:t>
            </a:r>
            <a:r>
              <a:rPr lang="fr-FR" dirty="0" err="1" smtClean="0"/>
              <a:t>aix</a:t>
            </a:r>
            <a:endParaRPr lang="fr-FR" dirty="0"/>
          </a:p>
        </p:txBody>
      </p:sp>
      <p:pic>
        <p:nvPicPr>
          <p:cNvPr id="5" name="Espace réservé pour une image  4" descr="bbbbbbelbdjjbce00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15" r="5815"/>
          <a:stretch>
            <a:fillRect/>
          </a:stretch>
        </p:blipFill>
        <p:spPr/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Vue du village à partir du Peyguerin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Espace réservé pour une image  4" descr="vuepanoramique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8168" r="8168"/>
          <a:stretch>
            <a:fillRect/>
          </a:stretch>
        </p:blipFill>
        <p:spPr/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Village vue de l’habitat troglodytique du Foussa</a:t>
            </a:r>
            <a:endParaRPr lang="fr-FR" dirty="0"/>
          </a:p>
        </p:txBody>
      </p:sp>
      <p:pic>
        <p:nvPicPr>
          <p:cNvPr id="5" name="Espace réservé pour une image  4" descr="vue vers l'extérieu d'un habita troglodytique coté sud fouss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778" r="5778"/>
          <a:stretch>
            <a:fillRect/>
          </a:stretch>
        </p:blipFill>
        <p:spPr/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Tonneau du XVIIIème s.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tonneau XVIIIèm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1639" y="1600200"/>
            <a:ext cx="3020722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Bastide de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Puylong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bbbbbhlbdjjbce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7957" y="1600200"/>
            <a:ext cx="6668085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Ferme de </a:t>
            </a:r>
            <a:r>
              <a:rPr lang="fr-FR" dirty="0" err="1" smtClean="0"/>
              <a:t>Caireval</a:t>
            </a:r>
            <a:endParaRPr lang="fr-FR" dirty="0"/>
          </a:p>
        </p:txBody>
      </p:sp>
      <p:pic>
        <p:nvPicPr>
          <p:cNvPr id="4" name="Espace réservé du contenu 3" descr="cair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Bastide de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Caireval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astide de Cairev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Le Deffend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bbbbbjlbdjjbce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9721" y="1600200"/>
            <a:ext cx="6844557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moulin à eau de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Marrony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bbbbbilbdjjbce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94415" y="1600200"/>
            <a:ext cx="6755169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Aqueduc de Bel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Eouvé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aqueduc de bel eouvé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47836" y="3444990"/>
            <a:ext cx="4919964" cy="3296377"/>
          </a:xfrm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Ancien Mur des Pénitents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bbbbbjlbdjjbce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7066" y="1600200"/>
            <a:ext cx="6909867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Borie la cabane pointue au quartier des garrigues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bbbbbilbdjjbce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1659" y="1600200"/>
            <a:ext cx="3060682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La maison aux colonnes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bbbbbjlbdjjbce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9946" y="1600200"/>
            <a:ext cx="3004108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Hôtel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Barlatier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XVIIème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bbbbbjlbdjjbce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5802" y="1600200"/>
            <a:ext cx="3032395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Moulin du Rossignol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bbbbcblbdjjbce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1806" y="1600200"/>
            <a:ext cx="6680388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Habitat Troglodytique du Deffend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habitat troglodytique au Deffen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90490" y="1600200"/>
            <a:ext cx="6963020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Voûte plate de la maison aux colonnes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voutepla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3952" y="1600200"/>
            <a:ext cx="2996096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Gué sur la Concernade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gué sur la concernad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52800" y="3038696"/>
            <a:ext cx="5647770" cy="3819304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Borie à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Ponserot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orie  de ponser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6030" y="1600200"/>
            <a:ext cx="6031940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Borie au quartier des Garrigues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Espace réservé du contenu 3" descr="borie au quartier des Garrigu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435" y="1600200"/>
            <a:ext cx="6705130" cy="4525963"/>
          </a:xfr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4885</TotalTime>
  <Words>485</Words>
  <Application>Microsoft Office PowerPoint</Application>
  <PresentationFormat>Affichage à l'écran (4:3)</PresentationFormat>
  <Paragraphs>99</Paragraphs>
  <Slides>100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100</vt:i4>
      </vt:variant>
    </vt:vector>
  </HeadingPairs>
  <TitlesOfParts>
    <vt:vector size="101" baseType="lpstr">
      <vt:lpstr>Thème Office</vt:lpstr>
      <vt:lpstr>Fenêtre du Foussa</vt:lpstr>
      <vt:lpstr>Cabanon au collet Viret</vt:lpstr>
      <vt:lpstr>Cabanon à Souville</vt:lpstr>
      <vt:lpstr>Autel paléochretien Vème s.</vt:lpstr>
      <vt:lpstr>Bories à Castillon</vt:lpstr>
      <vt:lpstr>Arcs diaphrarmes  au château bas</vt:lpstr>
      <vt:lpstr>Aven de Ribières</vt:lpstr>
      <vt:lpstr>17 rue Dretche ou rue des Pénitents boutique médiévale</vt:lpstr>
      <vt:lpstr>Aqueduc de Bel Eouvé</vt:lpstr>
      <vt:lpstr>Fenêtre et son linteau trilobé</vt:lpstr>
      <vt:lpstr>Armoiries de la famille d’Agoult</vt:lpstr>
      <vt:lpstr>Blason de Rognes</vt:lpstr>
      <vt:lpstr>Façade avec attique 10 rue du figuier</vt:lpstr>
      <vt:lpstr>Bastide de Fontmarin</vt:lpstr>
      <vt:lpstr>Autel paléochrétien à saint Marcellin</vt:lpstr>
      <vt:lpstr>Bague à la souris gallo-romaine</vt:lpstr>
      <vt:lpstr>Cabanon à saint Jullien</vt:lpstr>
      <vt:lpstr>Derrière la fontaine ,ancoule du rempart de 1537</vt:lpstr>
      <vt:lpstr>Carrière de basalte à Beaulieu</vt:lpstr>
      <vt:lpstr>Diapositive 20</vt:lpstr>
      <vt:lpstr>Fenêtre ermitage de Saint Marcellin XVIIème</vt:lpstr>
      <vt:lpstr>Ermitage de Saint Marcellin XVIIème</vt:lpstr>
      <vt:lpstr>Rempart du XVème  au Cégares</vt:lpstr>
      <vt:lpstr>Foussa coté sud-est</vt:lpstr>
      <vt:lpstr>Gagée des champs sur le Deffend, fleur protégée.</vt:lpstr>
      <vt:lpstr>Aire de battage reconstituée sur la place du monument aux morts, années 1980.</vt:lpstr>
      <vt:lpstr>Amphore mausolée des Domitii Barbebelle</vt:lpstr>
      <vt:lpstr>Aire de la fanée Séverin Lezaud</vt:lpstr>
      <vt:lpstr>Orchidée à Bres</vt:lpstr>
      <vt:lpstr>Ancienne carrière Corno années 40 </vt:lpstr>
      <vt:lpstr>Ancienne carrière Corno 1985</vt:lpstr>
      <vt:lpstr>arcs diaphragmes du château- bas XVème</vt:lpstr>
      <vt:lpstr>Fontaine devant l’ancoule du rempart de 1537</vt:lpstr>
      <vt:lpstr>anthocaris cardamines vallon de Valfère</vt:lpstr>
      <vt:lpstr>Fenêtre du Foussa et son arc trilobé</vt:lpstr>
      <vt:lpstr> Le verrou armoiries de  rognes sur le lavoir de la place de la Fontaine</vt:lpstr>
      <vt:lpstr>armories des d'Agout</vt:lpstr>
      <vt:lpstr>Attique n°10 rue du Figuier</vt:lpstr>
      <vt:lpstr>Au quartier du cégares</vt:lpstr>
      <vt:lpstr>Autel paléochretien de saint marcellin Vème siècle</vt:lpstr>
      <vt:lpstr>Avenue de Verdun en 1950</vt:lpstr>
      <vt:lpstr>Aven de Ribiéres</vt:lpstr>
      <vt:lpstr>bague à la souris  gallo-romaine</vt:lpstr>
      <vt:lpstr>Quartier  Saint Martin</vt:lpstr>
      <vt:lpstr>Bassin de saint Christophe</vt:lpstr>
      <vt:lpstr>Bastide de Caireval</vt:lpstr>
      <vt:lpstr>Bastide de Fontmarin</vt:lpstr>
      <vt:lpstr>Bastide de Puylong</vt:lpstr>
      <vt:lpstr>Aqueduc de bel eouvé</vt:lpstr>
      <vt:lpstr>Tableau du peintre Sarazin 1995</vt:lpstr>
      <vt:lpstr>Bastide de Barbebelle</vt:lpstr>
      <vt:lpstr>Lavoir et place du bassin de théry badareu des Anciens année 1960</vt:lpstr>
      <vt:lpstr>Lavoir de la place de la Fontaine en 1975 </vt:lpstr>
      <vt:lpstr>Lavoir de la Fontvieille</vt:lpstr>
      <vt:lpstr>Huitre fossile du miocène 8Ma  Quartier de saint Jullien</vt:lpstr>
      <vt:lpstr>Campanule  Vallon du Dragon</vt:lpstr>
      <vt:lpstr>Chapelle des Pénitents 1567</vt:lpstr>
      <vt:lpstr>tombeau du Maure tombe rupestre </vt:lpstr>
      <vt:lpstr>Bridon de Faissines</vt:lpstr>
      <vt:lpstr>Autel gallo-romain goule des d’Agoult</vt:lpstr>
      <vt:lpstr>Vierge du Foussa</vt:lpstr>
      <vt:lpstr>Bracelets gaulois</vt:lpstr>
      <vt:lpstr>Borie au quartier du Coq</vt:lpstr>
      <vt:lpstr>Four de potier gallo-romain de Tournefort </vt:lpstr>
      <vt:lpstr>Borne limite de commune</vt:lpstr>
      <vt:lpstr>Maquette de l’ancienne cave  André Reynaud</vt:lpstr>
      <vt:lpstr>Inscription gallo-grecque 1er s. av notre ère rue du Figuier</vt:lpstr>
      <vt:lpstr>Fibule émaillée gallo-romaine Quartier de Caireval</vt:lpstr>
      <vt:lpstr>Tableau de Théophile Decanis Chemin de Caireval</vt:lpstr>
      <vt:lpstr>Tour de Tournefort Xème</vt:lpstr>
      <vt:lpstr>porte XVIIème de la ferme bastide d'Olivary</vt:lpstr>
      <vt:lpstr>Lavoir des Costes</vt:lpstr>
      <vt:lpstr>Fontaine de la Mauresque</vt:lpstr>
      <vt:lpstr>Fontaine d’Olivary</vt:lpstr>
      <vt:lpstr>Borie de la Trevaresse</vt:lpstr>
      <vt:lpstr>Borie de Ponserot</vt:lpstr>
      <vt:lpstr>Cabanon à Sousville</vt:lpstr>
      <vt:lpstr>Borie au Garrigues</vt:lpstr>
      <vt:lpstr>Ermitage de Saint Marcellin</vt:lpstr>
      <vt:lpstr>Cloche Marceline II</vt:lpstr>
      <vt:lpstr>Cabanon Route d’aix</vt:lpstr>
      <vt:lpstr>Vue du village à partir du Peyguerin</vt:lpstr>
      <vt:lpstr>Village vue de l’habitat troglodytique du Foussa</vt:lpstr>
      <vt:lpstr>Tonneau du XVIIIème s.</vt:lpstr>
      <vt:lpstr>Bastide de Puylong</vt:lpstr>
      <vt:lpstr>Ferme de Caireval</vt:lpstr>
      <vt:lpstr>Bastide de Caireval</vt:lpstr>
      <vt:lpstr>Le Deffend</vt:lpstr>
      <vt:lpstr>moulin à eau de Marrony</vt:lpstr>
      <vt:lpstr> Ancien Mur des Pénitents</vt:lpstr>
      <vt:lpstr>Borie la cabane pointue au quartier des garrigues</vt:lpstr>
      <vt:lpstr>La maison aux colonnes</vt:lpstr>
      <vt:lpstr>Hôtel Barlatier XVIIème</vt:lpstr>
      <vt:lpstr>Moulin du Rossignol</vt:lpstr>
      <vt:lpstr>Habitat Troglodytique du Deffend</vt:lpstr>
      <vt:lpstr>Voûte plate de la maison aux colonnes</vt:lpstr>
      <vt:lpstr>Gué sur la Concernade</vt:lpstr>
      <vt:lpstr>Borie à Ponserot</vt:lpstr>
      <vt:lpstr>Borie au quartier des Garrigues</vt:lpstr>
      <vt:lpstr>Borie à la Trevaresse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guiral almes</dc:creator>
  <cp:lastModifiedBy>guiral almes</cp:lastModifiedBy>
  <cp:revision>243</cp:revision>
  <dcterms:created xsi:type="dcterms:W3CDTF">2017-02-12T16:39:40Z</dcterms:created>
  <dcterms:modified xsi:type="dcterms:W3CDTF">2017-03-24T08:53:18Z</dcterms:modified>
</cp:coreProperties>
</file>